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Dosis"/>
      <p:regular r:id="rId22"/>
      <p:bold r:id="rId23"/>
    </p:embeddedFont>
    <p:embeddedFont>
      <p:font typeface="Ubuntu"/>
      <p:regular r:id="rId24"/>
      <p:bold r:id="rId25"/>
      <p:italic r:id="rId26"/>
      <p:boldItalic r:id="rId27"/>
    </p:embeddedFont>
    <p:embeddedFont>
      <p:font typeface="Helvetica Neue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Dosis-regular.fntdata"/><Relationship Id="rId21" Type="http://schemas.openxmlformats.org/officeDocument/2006/relationships/slide" Target="slides/slide17.xml"/><Relationship Id="rId24" Type="http://schemas.openxmlformats.org/officeDocument/2006/relationships/font" Target="fonts/Ubuntu-regular.fntdata"/><Relationship Id="rId23" Type="http://schemas.openxmlformats.org/officeDocument/2006/relationships/font" Target="fonts/Dosis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Ubuntu-italic.fntdata"/><Relationship Id="rId25" Type="http://schemas.openxmlformats.org/officeDocument/2006/relationships/font" Target="fonts/Ubuntu-bold.fntdata"/><Relationship Id="rId28" Type="http://schemas.openxmlformats.org/officeDocument/2006/relationships/font" Target="fonts/HelveticaNeue-regular.fntdata"/><Relationship Id="rId27" Type="http://schemas.openxmlformats.org/officeDocument/2006/relationships/font" Target="fonts/Ubuntu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HelveticaNeue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HelveticaNeue-boldItalic.fntdata"/><Relationship Id="rId30" Type="http://schemas.openxmlformats.org/officeDocument/2006/relationships/font" Target="fonts/HelveticaNeue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15.gif>
</file>

<file path=ppt/media/image16.png>
</file>

<file path=ppt/media/image17.png>
</file>

<file path=ppt/media/image18.jpg>
</file>

<file path=ppt/media/image19.gif>
</file>

<file path=ppt/media/image2.png>
</file>

<file path=ppt/media/image20.gif>
</file>

<file path=ppt/media/image21.gif>
</file>

<file path=ppt/media/image3.jpg>
</file>

<file path=ppt/media/image4.jpg>
</file>

<file path=ppt/media/image5.jp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01b0db670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501b0db6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01b0db67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01b0db67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C08D"/>
              </a:buClr>
              <a:buSzPts val="5200"/>
              <a:buFont typeface="Dosis"/>
              <a:buNone/>
              <a:defRPr sz="5200">
                <a:solidFill>
                  <a:srgbClr val="4FC08D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Ubuntu"/>
              <a:buNone/>
              <a:defRPr i="1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9144000" cy="88200"/>
          </a:xfrm>
          <a:prstGeom prst="rect">
            <a:avLst/>
          </a:prstGeom>
          <a:solidFill>
            <a:srgbClr val="4FC0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 green">
  <p:cSld name="SECTION_HEADER_1">
    <p:bg>
      <p:bgPr>
        <a:solidFill>
          <a:srgbClr val="4FC08D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Dosis"/>
              <a:buNone/>
              <a:defRPr sz="4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 dark green">
  <p:cSld name="SECTION_HEADER_1_1">
    <p:bg>
      <p:bgPr>
        <a:solidFill>
          <a:srgbClr val="2C3E5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Dosis"/>
              <a:buNone/>
              <a:defRPr sz="4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C08D"/>
              </a:buClr>
              <a:buSzPts val="2800"/>
              <a:buFont typeface="Dosis"/>
              <a:buNone/>
              <a:defRPr>
                <a:solidFill>
                  <a:srgbClr val="4FC08D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Ubuntu"/>
              <a:buChar char="●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○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■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●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○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■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●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○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C3E50"/>
              </a:buClr>
              <a:buSzPts val="1400"/>
              <a:buFont typeface="Ubuntu"/>
              <a:buChar char="■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pic>
        <p:nvPicPr>
          <p:cNvPr descr="logo.png"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59600" y="3996175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9144000" cy="88200"/>
          </a:xfrm>
          <a:prstGeom prst="rect">
            <a:avLst/>
          </a:prstGeom>
          <a:solidFill>
            <a:srgbClr val="4FC0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C08D"/>
              </a:buClr>
              <a:buSzPts val="2800"/>
              <a:buFont typeface="Dosis"/>
              <a:buNone/>
              <a:defRPr>
                <a:solidFill>
                  <a:srgbClr val="4FC08D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descr="logo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59600" y="3996175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0" y="0"/>
            <a:ext cx="9144000" cy="88200"/>
          </a:xfrm>
          <a:prstGeom prst="rect">
            <a:avLst/>
          </a:prstGeom>
          <a:solidFill>
            <a:srgbClr val="4FC0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C08D"/>
              </a:buClr>
              <a:buSzPts val="4800"/>
              <a:buFont typeface="Dosis"/>
              <a:buNone/>
              <a:defRPr sz="4800">
                <a:solidFill>
                  <a:srgbClr val="4FC08D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ogo.png" id="33" name="Google Shape;3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59600" y="3996175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/>
          <p:nvPr/>
        </p:nvSpPr>
        <p:spPr>
          <a:xfrm>
            <a:off x="0" y="0"/>
            <a:ext cx="9144000" cy="88200"/>
          </a:xfrm>
          <a:prstGeom prst="rect">
            <a:avLst/>
          </a:prstGeom>
          <a:solidFill>
            <a:srgbClr val="4FC0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C08D"/>
              </a:buClr>
              <a:buSzPts val="4200"/>
              <a:buFont typeface="Dosis"/>
              <a:buNone/>
              <a:defRPr sz="4200">
                <a:solidFill>
                  <a:srgbClr val="4FC08D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2100"/>
              <a:buFont typeface="Ubuntu"/>
              <a:buNone/>
              <a:defRPr sz="2100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Ubuntu"/>
              <a:buChar char="●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○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■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●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○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■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●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○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C3E50"/>
              </a:buClr>
              <a:buSzPts val="1400"/>
              <a:buFont typeface="Ubuntu"/>
              <a:buChar char="■"/>
              <a:defRPr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ogo.png" id="41" name="Google Shape;41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59600" y="3996175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/>
          <p:nvPr/>
        </p:nvSpPr>
        <p:spPr>
          <a:xfrm>
            <a:off x="0" y="0"/>
            <a:ext cx="9144000" cy="88200"/>
          </a:xfrm>
          <a:prstGeom prst="rect">
            <a:avLst/>
          </a:prstGeom>
          <a:solidFill>
            <a:srgbClr val="4FC0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ogo.png" id="46" name="Google Shape;4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59600" y="3996175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9"/>
          <p:cNvSpPr/>
          <p:nvPr/>
        </p:nvSpPr>
        <p:spPr>
          <a:xfrm>
            <a:off x="0" y="0"/>
            <a:ext cx="9144000" cy="88200"/>
          </a:xfrm>
          <a:prstGeom prst="rect">
            <a:avLst/>
          </a:prstGeom>
          <a:solidFill>
            <a:srgbClr val="4FC0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ogo.png" id="52" name="Google Shape;52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59600" y="3996175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0"/>
          <p:cNvSpPr/>
          <p:nvPr/>
        </p:nvSpPr>
        <p:spPr>
          <a:xfrm>
            <a:off x="0" y="0"/>
            <a:ext cx="9144000" cy="88200"/>
          </a:xfrm>
          <a:prstGeom prst="rect">
            <a:avLst/>
          </a:prstGeom>
          <a:solidFill>
            <a:srgbClr val="4FC0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C08D"/>
              </a:buClr>
              <a:buSzPts val="2800"/>
              <a:buFont typeface="Dosis"/>
              <a:buNone/>
              <a:defRPr b="0" i="0" sz="2800" u="none" cap="none" strike="noStrike">
                <a:solidFill>
                  <a:srgbClr val="4FC08D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Ubuntu"/>
              <a:buChar char="●"/>
              <a:defRPr b="0" i="0" sz="1800" u="none" cap="none" strike="noStrike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○"/>
              <a:defRPr b="0" i="0" sz="1400" u="none" cap="none" strike="noStrike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■"/>
              <a:defRPr b="0" i="0" sz="1400" u="none" cap="none" strike="noStrike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●"/>
              <a:defRPr b="0" i="0" sz="1400" u="none" cap="none" strike="noStrike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○"/>
              <a:defRPr b="0" i="0" sz="1400" u="none" cap="none" strike="noStrike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■"/>
              <a:defRPr b="0" i="0" sz="1400" u="none" cap="none" strike="noStrike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●"/>
              <a:defRPr b="0" i="0" sz="1400" u="none" cap="none" strike="noStrike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E50"/>
              </a:buClr>
              <a:buSzPts val="1400"/>
              <a:buFont typeface="Ubuntu"/>
              <a:buChar char="○"/>
              <a:defRPr b="0" i="0" sz="1400" u="none" cap="none" strike="noStrike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C3E50"/>
              </a:buClr>
              <a:buSzPts val="1400"/>
              <a:buFont typeface="Ubuntu"/>
              <a:buChar char="■"/>
              <a:defRPr b="0" i="0" sz="1400" u="none" cap="none" strike="noStrike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 spd="med">
    <p:push dir="r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gif"/><Relationship Id="rId4" Type="http://schemas.openxmlformats.org/officeDocument/2006/relationships/image" Target="../media/image17.png"/><Relationship Id="rId11" Type="http://schemas.openxmlformats.org/officeDocument/2006/relationships/image" Target="../media/image8.gif"/><Relationship Id="rId10" Type="http://schemas.openxmlformats.org/officeDocument/2006/relationships/image" Target="../media/image19.gif"/><Relationship Id="rId9" Type="http://schemas.openxmlformats.org/officeDocument/2006/relationships/image" Target="../media/image20.gif"/><Relationship Id="rId5" Type="http://schemas.openxmlformats.org/officeDocument/2006/relationships/image" Target="../media/image3.jpg"/><Relationship Id="rId6" Type="http://schemas.openxmlformats.org/officeDocument/2006/relationships/image" Target="../media/image16.png"/><Relationship Id="rId7" Type="http://schemas.openxmlformats.org/officeDocument/2006/relationships/image" Target="../media/image5.jpg"/><Relationship Id="rId8" Type="http://schemas.openxmlformats.org/officeDocument/2006/relationships/image" Target="../media/image7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gif"/><Relationship Id="rId4" Type="http://schemas.openxmlformats.org/officeDocument/2006/relationships/image" Target="../media/image11.gif"/><Relationship Id="rId5" Type="http://schemas.openxmlformats.org/officeDocument/2006/relationships/image" Target="../media/image9.gif"/><Relationship Id="rId6" Type="http://schemas.openxmlformats.org/officeDocument/2006/relationships/image" Target="../media/image15.gif"/><Relationship Id="rId7" Type="http://schemas.openxmlformats.org/officeDocument/2006/relationships/image" Target="../media/image21.gif"/><Relationship Id="rId8" Type="http://schemas.openxmlformats.org/officeDocument/2006/relationships/image" Target="../media/image1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VuePress</a:t>
            </a:r>
            <a:endParaRPr/>
          </a:p>
        </p:txBody>
      </p:sp>
      <p:sp>
        <p:nvSpPr>
          <p:cNvPr id="59" name="Google Shape;59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Vue-Powered Static Site Generator</a:t>
            </a:r>
            <a:endParaRPr/>
          </a:p>
        </p:txBody>
      </p:sp>
      <p:pic>
        <p:nvPicPr>
          <p:cNvPr id="60" name="Google Shape;6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70450" y="637700"/>
            <a:ext cx="381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2C3E50"/>
                </a:solidFill>
              </a:rPr>
              <a:t>What makes </a:t>
            </a:r>
            <a:r>
              <a:rPr lang="en"/>
              <a:t>VuePress </a:t>
            </a:r>
            <a:r>
              <a:rPr lang="en">
                <a:solidFill>
                  <a:srgbClr val="2C3E50"/>
                </a:solidFill>
              </a:rPr>
              <a:t>great?</a:t>
            </a:r>
            <a:endParaRPr/>
          </a:p>
        </p:txBody>
      </p:sp>
      <p:sp>
        <p:nvSpPr>
          <p:cNvPr id="117" name="Google Shape;117;p20"/>
          <p:cNvSpPr txBox="1"/>
          <p:nvPr/>
        </p:nvSpPr>
        <p:spPr>
          <a:xfrm>
            <a:off x="7884300" y="4779825"/>
            <a:ext cx="1386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Ujjawal Kumar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63925"/>
            <a:ext cx="1786200" cy="133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3875" y="1618206"/>
            <a:ext cx="712625" cy="712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388" y="333450"/>
            <a:ext cx="2151450" cy="10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46100" y="1502373"/>
            <a:ext cx="732022" cy="82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19675" y="1522000"/>
            <a:ext cx="712624" cy="71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44775" y="1109925"/>
            <a:ext cx="1875521" cy="133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1700" y="3164350"/>
            <a:ext cx="2315399" cy="132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166000" y="3057675"/>
            <a:ext cx="2315401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553475" y="2915575"/>
            <a:ext cx="1386300" cy="161734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/>
          <p:nvPr/>
        </p:nvSpPr>
        <p:spPr>
          <a:xfrm>
            <a:off x="446100" y="2438550"/>
            <a:ext cx="15864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Default Theme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6053875" y="2442000"/>
            <a:ext cx="29814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Already known technologies</a:t>
            </a:r>
            <a:r>
              <a:rPr lang="en" sz="1800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rPr>
              <a:t>😍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2689498" y="2541775"/>
            <a:ext cx="31356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Write in Markdown language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80250" y="4600425"/>
            <a:ext cx="27783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Built in Markdown Extensions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3166000" y="4544650"/>
            <a:ext cx="23154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Generates Static HTML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6565000" y="4544650"/>
            <a:ext cx="15864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Built in PWA</a:t>
            </a:r>
            <a:r>
              <a:rPr lang="en" sz="1800">
                <a:solidFill>
                  <a:srgbClr val="2C3E50"/>
                </a:solidFill>
                <a:latin typeface="Ubuntu"/>
                <a:ea typeface="Ubuntu"/>
                <a:cs typeface="Ubuntu"/>
                <a:sym typeface="Ubuntu"/>
              </a:rPr>
              <a:t>🤗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2C3E50"/>
                </a:solidFill>
              </a:rPr>
              <a:t>Default Theme Features</a:t>
            </a:r>
            <a:endParaRPr/>
          </a:p>
        </p:txBody>
      </p:sp>
      <p:sp>
        <p:nvSpPr>
          <p:cNvPr id="138" name="Google Shape;138;p21"/>
          <p:cNvSpPr txBox="1"/>
          <p:nvPr/>
        </p:nvSpPr>
        <p:spPr>
          <a:xfrm>
            <a:off x="7884300" y="4779825"/>
            <a:ext cx="15600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Ujjawal Kumar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438" y="1017725"/>
            <a:ext cx="2171276" cy="154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1650" y="1053660"/>
            <a:ext cx="2171275" cy="1472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72600" y="1053688"/>
            <a:ext cx="2628701" cy="147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8450" y="3325250"/>
            <a:ext cx="2171275" cy="131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21662" y="3372388"/>
            <a:ext cx="2171274" cy="121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24875" y="3203150"/>
            <a:ext cx="1786200" cy="133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/>
        </p:nvSpPr>
        <p:spPr>
          <a:xfrm>
            <a:off x="3753328" y="2561650"/>
            <a:ext cx="11079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Nav Bar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6" name="Google Shape;146;p21"/>
          <p:cNvSpPr txBox="1"/>
          <p:nvPr/>
        </p:nvSpPr>
        <p:spPr>
          <a:xfrm>
            <a:off x="6633000" y="2561713"/>
            <a:ext cx="11079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Side Bar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7" name="Google Shape;147;p21"/>
          <p:cNvSpPr txBox="1"/>
          <p:nvPr/>
        </p:nvSpPr>
        <p:spPr>
          <a:xfrm>
            <a:off x="829537" y="2561650"/>
            <a:ext cx="1349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Home Page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685387" y="4637075"/>
            <a:ext cx="16374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Built-in Search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3818136" y="4619000"/>
            <a:ext cx="9783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Git Repo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5857225" y="4542800"/>
            <a:ext cx="2375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Last Updated &amp; Edit Links</a:t>
            </a:r>
            <a:endParaRPr b="1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2C3E50"/>
                </a:solidFill>
              </a:rPr>
              <a:t>Things you need to know</a:t>
            </a:r>
            <a:endParaRPr/>
          </a:p>
        </p:txBody>
      </p:sp>
      <p:sp>
        <p:nvSpPr>
          <p:cNvPr id="156" name="Google Shape;15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Ubuntu"/>
              <a:buAutoNum type="arabicPeriod"/>
            </a:pPr>
            <a:r>
              <a:rPr lang="en"/>
              <a:t>npm install / npm run dev 😄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Ubuntu"/>
              <a:buAutoNum type="arabicPeriod"/>
            </a:pPr>
            <a:r>
              <a:rPr lang="en"/>
              <a:t>Markdown syntax 😍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Ubuntu"/>
              <a:buAutoNum type="arabicPeriod"/>
            </a:pPr>
            <a:r>
              <a:rPr lang="en"/>
              <a:t>Git 😸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Ubuntu"/>
              <a:buAutoNum type="arabicPeriod"/>
            </a:pPr>
            <a:r>
              <a:rPr lang="en"/>
              <a:t>… That’s it 😇</a:t>
            </a:r>
            <a:endParaRPr/>
          </a:p>
          <a:p>
            <a:pPr indent="0" lvl="0" marL="114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2C3E50"/>
                </a:solidFill>
              </a:rPr>
              <a:t>Cool Markdown Extensions </a:t>
            </a:r>
            <a:endParaRPr/>
          </a:p>
        </p:txBody>
      </p:sp>
      <p:sp>
        <p:nvSpPr>
          <p:cNvPr id="162" name="Google Shape;16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Ubuntu"/>
              <a:buAutoNum type="arabicPeriod"/>
            </a:pPr>
            <a:r>
              <a:rPr lang="en"/>
              <a:t>Emojis 😇😍😁😸🤫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Ubuntu"/>
              <a:buAutoNum type="arabicPeriod"/>
            </a:pPr>
            <a:r>
              <a:rPr lang="en"/>
              <a:t>Front Matter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Ubuntu"/>
              <a:buAutoNum type="arabicPeriod"/>
            </a:pPr>
            <a:r>
              <a:rPr lang="en"/>
              <a:t>GitHub-Style Tables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Ubuntu"/>
              <a:buAutoNum type="arabicPeriod"/>
            </a:pPr>
            <a:r>
              <a:rPr lang="en"/>
              <a:t>Code Syntax Highlighting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Ubuntu"/>
              <a:buAutoNum type="arabicPeriod"/>
            </a:pPr>
            <a:r>
              <a:rPr lang="en"/>
              <a:t>Line Highlighting in Code Blocks</a:t>
            </a:r>
            <a:endParaRPr/>
          </a:p>
          <a:p>
            <a:pPr indent="0" lvl="0" marL="114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311700" y="2150849"/>
            <a:ext cx="8520600" cy="1388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Dosis"/>
              <a:buNone/>
            </a:pPr>
            <a:r>
              <a:rPr lang="en">
                <a:solidFill>
                  <a:srgbClr val="4FC08D"/>
                </a:solidFill>
              </a:rPr>
              <a:t>Secret </a:t>
            </a:r>
            <a:r>
              <a:rPr lang="en"/>
              <a:t>🤫</a:t>
            </a:r>
            <a:br>
              <a:rPr lang="en"/>
            </a:br>
            <a:r>
              <a:rPr lang="en"/>
              <a:t>it supports vuejs components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73" name="Google Shape;173;p25"/>
          <p:cNvSpPr txBox="1"/>
          <p:nvPr/>
        </p:nvSpPr>
        <p:spPr>
          <a:xfrm>
            <a:off x="7357800" y="4703625"/>
            <a:ext cx="17862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Vijay Tupakula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5487" y="387375"/>
            <a:ext cx="6176611" cy="4477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/>
          <p:nvPr/>
        </p:nvSpPr>
        <p:spPr>
          <a:xfrm>
            <a:off x="446730" y="2045185"/>
            <a:ext cx="917192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5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https://vuepress.vuejs.org/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type="title"/>
          </p:nvPr>
        </p:nvSpPr>
        <p:spPr>
          <a:xfrm>
            <a:off x="145151" y="666987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Team Members</a:t>
            </a:r>
            <a:endParaRPr/>
          </a:p>
        </p:txBody>
      </p:sp>
      <p:pic>
        <p:nvPicPr>
          <p:cNvPr id="66" name="Google Shape;6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0725" y="1824375"/>
            <a:ext cx="1463849" cy="205879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2"/>
          <p:cNvSpPr txBox="1"/>
          <p:nvPr/>
        </p:nvSpPr>
        <p:spPr>
          <a:xfrm>
            <a:off x="6879550" y="3988550"/>
            <a:ext cx="17862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Sai Sirisha Devineni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8" name="Google Shape;68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925" y="1824375"/>
            <a:ext cx="1463850" cy="2161997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/>
          <p:nvPr/>
        </p:nvSpPr>
        <p:spPr>
          <a:xfrm>
            <a:off x="4742950" y="4027550"/>
            <a:ext cx="17862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Anurag Kumar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0" name="Google Shape;70;p12"/>
          <p:cNvSpPr txBox="1"/>
          <p:nvPr/>
        </p:nvSpPr>
        <p:spPr>
          <a:xfrm>
            <a:off x="2384000" y="4027550"/>
            <a:ext cx="17862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Vijay Tupakula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1" name="Google Shape;71;p12"/>
          <p:cNvSpPr txBox="1"/>
          <p:nvPr/>
        </p:nvSpPr>
        <p:spPr>
          <a:xfrm>
            <a:off x="364925" y="4027550"/>
            <a:ext cx="17862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Ujjawal Kumar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/>
          <p:nvPr>
            <p:ph type="title"/>
          </p:nvPr>
        </p:nvSpPr>
        <p:spPr>
          <a:xfrm>
            <a:off x="346601" y="2506837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Another js technology?</a:t>
            </a:r>
            <a:endParaRPr/>
          </a:p>
        </p:txBody>
      </p:sp>
      <p:sp>
        <p:nvSpPr>
          <p:cNvPr id="77" name="Google Shape;77;p13"/>
          <p:cNvSpPr/>
          <p:nvPr/>
        </p:nvSpPr>
        <p:spPr>
          <a:xfrm>
            <a:off x="3611920" y="1155660"/>
            <a:ext cx="1989900" cy="14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🤯</a:t>
            </a:r>
            <a:endParaRPr b="0" i="0" sz="8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78430" y="0"/>
            <a:ext cx="378714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type="title"/>
          </p:nvPr>
        </p:nvSpPr>
        <p:spPr>
          <a:xfrm>
            <a:off x="297740" y="1759960"/>
            <a:ext cx="8520600" cy="184877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400">
                <a:solidFill>
                  <a:srgbClr val="4FC08D"/>
                </a:solidFill>
              </a:rPr>
              <a:t>Documentation </a:t>
            </a:r>
            <a:r>
              <a:rPr lang="en" sz="4400"/>
              <a:t>can be difficult,</a:t>
            </a:r>
            <a:br>
              <a:rPr lang="en" sz="4400"/>
            </a:br>
            <a:r>
              <a:rPr lang="en" sz="4400"/>
              <a:t>but it is the </a:t>
            </a:r>
            <a:r>
              <a:rPr lang="en" sz="4400">
                <a:solidFill>
                  <a:srgbClr val="4FC08D"/>
                </a:solidFill>
              </a:rPr>
              <a:t>key </a:t>
            </a:r>
            <a:r>
              <a:rPr lang="en" sz="4400"/>
              <a:t>to any project’s long term </a:t>
            </a:r>
            <a:r>
              <a:rPr lang="en" sz="4400">
                <a:solidFill>
                  <a:srgbClr val="4FC08D"/>
                </a:solidFill>
              </a:rPr>
              <a:t>success</a:t>
            </a:r>
            <a:endParaRPr sz="4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Build your own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tech stack do you use? 🤨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does the design look like? 😟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features should it have? 😞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it easy to maintain? 😅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Who is going to pay for this? 😏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311700" y="2150849"/>
            <a:ext cx="8520600" cy="1388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>
                <a:solidFill>
                  <a:srgbClr val="4FC08D"/>
                </a:solidFill>
              </a:rPr>
              <a:t>Living &amp; Good</a:t>
            </a:r>
            <a:r>
              <a:rPr lang="en"/>
              <a:t> </a:t>
            </a:r>
            <a:br>
              <a:rPr lang="en"/>
            </a:br>
            <a:r>
              <a:rPr lang="en"/>
              <a:t>Documentation is HARD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255859" y="238289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>
                <a:solidFill>
                  <a:srgbClr val="4FC08D"/>
                </a:solidFill>
              </a:rPr>
              <a:t>Enter VuePress</a:t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11159" y="1080089"/>
            <a:ext cx="381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VuePress is composed of two parts: 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◆"/>
            </a:pPr>
            <a:r>
              <a:rPr lang="en" sz="1800"/>
              <a:t>A minimalistic static site generator with a Vue-powered theming system, 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◆"/>
            </a:pPr>
            <a:r>
              <a:rPr lang="en" sz="1800"/>
              <a:t>A default theme optimized for writing technical documentation.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It is SEO friendly.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It acts as Single-Page Application (SPA) and other pages are rendered as the user navigates around the site.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1" name="Google Shape;111;p19"/>
          <p:cNvSpPr txBox="1"/>
          <p:nvPr/>
        </p:nvSpPr>
        <p:spPr>
          <a:xfrm>
            <a:off x="7046100" y="4703625"/>
            <a:ext cx="17862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Sai Sirisha Devineni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